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3" r:id="rId6"/>
    <p:sldId id="264" r:id="rId7"/>
    <p:sldId id="266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660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669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328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251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870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142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06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162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38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027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844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AFA44-E036-4A60-AB69-6CD6B256AB9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5F04E-CB3F-405F-8C22-D5B0C2D3A5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968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iPpSI257tw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66259" y="739845"/>
            <a:ext cx="8059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err="1" smtClean="0"/>
              <a:t>Burford</a:t>
            </a:r>
            <a:r>
              <a:rPr lang="en-GB" sz="4000" b="1" u="sng" dirty="0" smtClean="0"/>
              <a:t> </a:t>
            </a:r>
            <a:r>
              <a:rPr lang="en-GB" sz="4000" b="1" u="sng" dirty="0" smtClean="0"/>
              <a:t>School</a:t>
            </a:r>
          </a:p>
          <a:p>
            <a:pPr algn="ctr"/>
            <a:r>
              <a:rPr lang="en-GB" sz="4000" b="1" u="sng" dirty="0" smtClean="0"/>
              <a:t>Design &amp; Technology Activities</a:t>
            </a:r>
            <a:endParaRPr lang="en-GB" sz="3600" dirty="0"/>
          </a:p>
        </p:txBody>
      </p:sp>
      <p:pic>
        <p:nvPicPr>
          <p:cNvPr id="1026" name="Picture 2" descr="STEM Clubs Week 2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766" y="2359316"/>
            <a:ext cx="6991145" cy="394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urford School Marlow Bottom - Education - 93 Photos | Faceboo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00" y="558119"/>
            <a:ext cx="981445" cy="107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Burford School Marlow Bottom - Education - 93 Photos | Faceboo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8091" y="537448"/>
            <a:ext cx="981445" cy="107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183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6414" y="305697"/>
            <a:ext cx="11038113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/>
              <a:t>Spaghetti Sculpture</a:t>
            </a:r>
          </a:p>
          <a:p>
            <a:endParaRPr lang="en-GB" sz="28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Challenge: </a:t>
            </a:r>
            <a:r>
              <a:rPr lang="en-GB" sz="2400" dirty="0" smtClean="0"/>
              <a:t>To build the tallest sculpture.</a:t>
            </a:r>
          </a:p>
          <a:p>
            <a:endParaRPr lang="en-GB" sz="24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You will </a:t>
            </a:r>
            <a:r>
              <a:rPr lang="en-GB" sz="2400" dirty="0">
                <a:solidFill>
                  <a:srgbClr val="FF0000"/>
                </a:solidFill>
              </a:rPr>
              <a:t>n</a:t>
            </a:r>
            <a:r>
              <a:rPr lang="en-GB" sz="2400" dirty="0" smtClean="0">
                <a:solidFill>
                  <a:srgbClr val="FF0000"/>
                </a:solidFill>
              </a:rPr>
              <a:t>eed: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Spaghetti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Marshmallows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Discuss: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do you need to think about before you start making your sculpture?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methods of building can make the tallest and strongest structure?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makes a stable structure?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shapes will you need to include within your design?</a:t>
            </a:r>
          </a:p>
          <a:p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590" y="1345582"/>
            <a:ext cx="3225228" cy="2992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791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6414" y="305697"/>
            <a:ext cx="11038113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/>
              <a:t>Foil Boat</a:t>
            </a:r>
          </a:p>
          <a:p>
            <a:endParaRPr lang="en-GB" sz="28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Challenge: </a:t>
            </a:r>
            <a:r>
              <a:rPr lang="en-GB" sz="2400" dirty="0" smtClean="0"/>
              <a:t>To build a foil boat that can float whilst holding coins.</a:t>
            </a:r>
          </a:p>
          <a:p>
            <a:endParaRPr lang="en-GB" sz="24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You will </a:t>
            </a:r>
            <a:r>
              <a:rPr lang="en-GB" sz="2400" dirty="0">
                <a:solidFill>
                  <a:srgbClr val="FF0000"/>
                </a:solidFill>
              </a:rPr>
              <a:t>n</a:t>
            </a:r>
            <a:r>
              <a:rPr lang="en-GB" sz="2400" dirty="0" smtClean="0">
                <a:solidFill>
                  <a:srgbClr val="FF0000"/>
                </a:solidFill>
              </a:rPr>
              <a:t>eed: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Tin Foil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Coins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Bowl of water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Discuss: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do you need to think about before you start making your boat?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does buoyancy mean?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makes a stable boat?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How do large, heavy ships float?</a:t>
            </a:r>
          </a:p>
          <a:p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0" name="Picture 2" descr="The Tin-Foil Boat Challenge!. How many pennies can you get your boat… | by  Drax | Drax | Medi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091" y="2098028"/>
            <a:ext cx="3361435" cy="266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31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6414" y="305697"/>
            <a:ext cx="11038113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/>
              <a:t>Paper Bridge</a:t>
            </a:r>
          </a:p>
          <a:p>
            <a:endParaRPr lang="en-GB" sz="28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Challenge: </a:t>
            </a:r>
            <a:r>
              <a:rPr lang="en-GB" sz="2400" dirty="0" smtClean="0"/>
              <a:t>To build the strongest bridge.</a:t>
            </a:r>
          </a:p>
          <a:p>
            <a:endParaRPr lang="en-GB" sz="24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You will </a:t>
            </a:r>
            <a:r>
              <a:rPr lang="en-GB" sz="2400" dirty="0">
                <a:solidFill>
                  <a:srgbClr val="FF0000"/>
                </a:solidFill>
              </a:rPr>
              <a:t>n</a:t>
            </a:r>
            <a:r>
              <a:rPr lang="en-GB" sz="2400" dirty="0" smtClean="0">
                <a:solidFill>
                  <a:srgbClr val="FF0000"/>
                </a:solidFill>
              </a:rPr>
              <a:t>eed: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Newspaper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Scissors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Tape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Books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Discuss: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do you need to think about before you start making your bridge?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makes a stable bridge?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shapes are you going to consider when designing your bridge?</a:t>
            </a:r>
          </a:p>
          <a:p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098" name="Picture 2" descr="Newspaper Bridge 2 | Levi Patrick | Flick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9" t="28900" r="10803" b="8713"/>
          <a:stretch/>
        </p:blipFill>
        <p:spPr bwMode="auto">
          <a:xfrm>
            <a:off x="6844936" y="1554481"/>
            <a:ext cx="4462613" cy="266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18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6414" y="305697"/>
            <a:ext cx="11038113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/>
              <a:t>Colourful Kites</a:t>
            </a:r>
          </a:p>
          <a:p>
            <a:endParaRPr lang="en-GB" sz="28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Challenge: </a:t>
            </a:r>
            <a:r>
              <a:rPr lang="en-GB" sz="2400" dirty="0" smtClean="0"/>
              <a:t>To make a colourful kite.</a:t>
            </a:r>
          </a:p>
          <a:p>
            <a:endParaRPr lang="en-GB" sz="24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You will </a:t>
            </a:r>
            <a:r>
              <a:rPr lang="en-GB" sz="2400" dirty="0">
                <a:solidFill>
                  <a:srgbClr val="FF0000"/>
                </a:solidFill>
              </a:rPr>
              <a:t>n</a:t>
            </a:r>
            <a:r>
              <a:rPr lang="en-GB" sz="2400" dirty="0" smtClean="0">
                <a:solidFill>
                  <a:srgbClr val="FF0000"/>
                </a:solidFill>
              </a:rPr>
              <a:t>eed: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A4 coloured 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Scissors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Thread/string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Stapler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  <a:p>
            <a:r>
              <a:rPr lang="en-GB" sz="2800" dirty="0">
                <a:hlinkClick r:id="rId3"/>
              </a:rPr>
              <a:t>https://</a:t>
            </a:r>
            <a:r>
              <a:rPr lang="en-GB" sz="2800" dirty="0" smtClean="0">
                <a:hlinkClick r:id="rId3"/>
              </a:rPr>
              <a:t>www.youtube.com/watch?v=WiPpSI257tw</a:t>
            </a:r>
            <a:endParaRPr lang="en-GB" sz="2800" dirty="0" smtClean="0"/>
          </a:p>
          <a:p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170" name="Picture 2" descr="Homegoo Huge Colorful Kites 2 Packs, Large Rainbow Delta Kite and Huge  Colorful Diamond Kite for Adults Outdoor mActivities Flying Easily in  Strong or Light Winds: Amazon.co.uk: Toys &amp; Gam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967" y="1384662"/>
            <a:ext cx="3079557" cy="3079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57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6414" y="305697"/>
            <a:ext cx="11038113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/>
              <a:t>Stick Structure</a:t>
            </a:r>
          </a:p>
          <a:p>
            <a:endParaRPr lang="en-GB" sz="28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Challenge: </a:t>
            </a:r>
            <a:r>
              <a:rPr lang="en-GB" sz="2400" dirty="0" smtClean="0"/>
              <a:t>To make a structure out of sticks.</a:t>
            </a:r>
          </a:p>
          <a:p>
            <a:endParaRPr lang="en-GB" sz="24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You will </a:t>
            </a:r>
            <a:r>
              <a:rPr lang="en-GB" sz="2400" dirty="0">
                <a:solidFill>
                  <a:srgbClr val="FF0000"/>
                </a:solidFill>
              </a:rPr>
              <a:t>n</a:t>
            </a:r>
            <a:r>
              <a:rPr lang="en-GB" sz="2400" dirty="0" smtClean="0">
                <a:solidFill>
                  <a:srgbClr val="FF0000"/>
                </a:solidFill>
              </a:rPr>
              <a:t>eed: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Sticks</a:t>
            </a:r>
          </a:p>
          <a:p>
            <a:endParaRPr lang="en-GB" sz="2400" dirty="0" smtClean="0"/>
          </a:p>
          <a:p>
            <a:r>
              <a:rPr lang="en-GB" sz="2400" dirty="0" smtClean="0">
                <a:solidFill>
                  <a:srgbClr val="FF0000"/>
                </a:solidFill>
              </a:rPr>
              <a:t>Discuss: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Will your structure be large or small?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Will your structure have a purpose?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Will your structure be detailed?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Where is the best place to build your structure?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How will your structure stay stable?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  <a:p>
            <a:endParaRPr lang="en-GB" sz="2800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 descr="Stick structures made by humans | Forum | Survival shelter, Wilderness  survival shelter, Wilderness surviv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446" y="1550126"/>
            <a:ext cx="3972105" cy="264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94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6414" y="305697"/>
            <a:ext cx="11038113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/>
              <a:t>Build a Bird’s Nest</a:t>
            </a:r>
          </a:p>
          <a:p>
            <a:endParaRPr lang="en-GB" sz="28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Challenge: </a:t>
            </a:r>
            <a:r>
              <a:rPr lang="en-GB" sz="2400" dirty="0" smtClean="0"/>
              <a:t>To build a bird’s nest.</a:t>
            </a:r>
          </a:p>
          <a:p>
            <a:endParaRPr lang="en-GB" sz="24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You will </a:t>
            </a:r>
            <a:r>
              <a:rPr lang="en-GB" sz="2400" dirty="0">
                <a:solidFill>
                  <a:srgbClr val="FF0000"/>
                </a:solidFill>
              </a:rPr>
              <a:t>n</a:t>
            </a:r>
            <a:r>
              <a:rPr lang="en-GB" sz="2400" dirty="0" smtClean="0">
                <a:solidFill>
                  <a:srgbClr val="FF0000"/>
                </a:solidFill>
              </a:rPr>
              <a:t>eed: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Sticks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Twigs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Leaves</a:t>
            </a:r>
          </a:p>
          <a:p>
            <a:endParaRPr lang="en-GB" sz="2400" dirty="0" smtClean="0"/>
          </a:p>
          <a:p>
            <a:r>
              <a:rPr lang="en-GB" sz="2400" dirty="0" smtClean="0">
                <a:solidFill>
                  <a:srgbClr val="FF0000"/>
                </a:solidFill>
              </a:rPr>
              <a:t>Discuss: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materials will you use?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How will your nest stay firm and stable?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Where is the best place to build a nest?</a:t>
            </a:r>
            <a:endParaRPr lang="en-GB" sz="2400" dirty="0"/>
          </a:p>
          <a:p>
            <a:endParaRPr lang="en-GB" sz="2400" dirty="0"/>
          </a:p>
          <a:p>
            <a:endParaRPr lang="en-GB" sz="2800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265714" y="2774798"/>
            <a:ext cx="17634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Feathers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Leaves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Bark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Grass </a:t>
            </a:r>
            <a:endParaRPr lang="en-GB" sz="2400" dirty="0"/>
          </a:p>
        </p:txBody>
      </p:sp>
      <p:pic>
        <p:nvPicPr>
          <p:cNvPr id="2" name="Picture 2" descr="Fake Bird's Nest - 15cm: Amazon.co.uk: Kitchen &amp; Ho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470" y="1652451"/>
            <a:ext cx="5715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19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6414" y="305697"/>
            <a:ext cx="11038113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/>
              <a:t>Colourful Fruit Kebabs</a:t>
            </a:r>
          </a:p>
          <a:p>
            <a:endParaRPr lang="en-GB" sz="2800" dirty="0"/>
          </a:p>
          <a:p>
            <a:r>
              <a:rPr lang="en-GB" sz="2200" dirty="0" smtClean="0">
                <a:solidFill>
                  <a:srgbClr val="FF0000"/>
                </a:solidFill>
              </a:rPr>
              <a:t>Challenge: </a:t>
            </a:r>
            <a:r>
              <a:rPr lang="en-GB" sz="2200" dirty="0" smtClean="0"/>
              <a:t>To make a colourful fruit kebab.</a:t>
            </a:r>
          </a:p>
          <a:p>
            <a:endParaRPr lang="en-GB" sz="2200" dirty="0"/>
          </a:p>
          <a:p>
            <a:r>
              <a:rPr lang="en-GB" sz="2200" dirty="0" smtClean="0">
                <a:solidFill>
                  <a:srgbClr val="FF0000"/>
                </a:solidFill>
              </a:rPr>
              <a:t>You will </a:t>
            </a:r>
            <a:r>
              <a:rPr lang="en-GB" sz="2200" dirty="0">
                <a:solidFill>
                  <a:srgbClr val="FF0000"/>
                </a:solidFill>
              </a:rPr>
              <a:t>n</a:t>
            </a:r>
            <a:r>
              <a:rPr lang="en-GB" sz="2200" dirty="0" smtClean="0">
                <a:solidFill>
                  <a:srgbClr val="FF0000"/>
                </a:solidFill>
              </a:rPr>
              <a:t>eed:</a:t>
            </a:r>
          </a:p>
          <a:p>
            <a:endParaRPr lang="en-GB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Strawberries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Pineapple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Grapes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Blueberries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Satsumas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Wooden skewers</a:t>
            </a:r>
          </a:p>
          <a:p>
            <a:endParaRPr lang="en-GB" sz="2200" dirty="0" smtClean="0"/>
          </a:p>
          <a:p>
            <a:r>
              <a:rPr lang="en-GB" sz="2200" dirty="0" smtClean="0">
                <a:solidFill>
                  <a:srgbClr val="FF0000"/>
                </a:solidFill>
              </a:rPr>
              <a:t>Discuss:</a:t>
            </a:r>
          </a:p>
          <a:p>
            <a:endParaRPr lang="en-GB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smtClean="0"/>
              <a:t>What do you need to think about before you start making your fruit kebab?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smtClean="0"/>
              <a:t>What fruit will you use, why?</a:t>
            </a:r>
          </a:p>
          <a:p>
            <a:endParaRPr lang="en-GB" sz="2000" dirty="0" smtClean="0"/>
          </a:p>
          <a:p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122" name="Picture 2" descr="Rainbow Fruit Skewers - Finger Prickin' G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706" y="1421221"/>
            <a:ext cx="4435670" cy="288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483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6414" y="305697"/>
            <a:ext cx="11038113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/>
              <a:t>Colourful Biscuits</a:t>
            </a:r>
          </a:p>
          <a:p>
            <a:endParaRPr lang="en-GB" sz="28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Challenge: </a:t>
            </a:r>
            <a:r>
              <a:rPr lang="en-GB" sz="2400" dirty="0" smtClean="0"/>
              <a:t>To decorate a biscuit.</a:t>
            </a:r>
          </a:p>
          <a:p>
            <a:endParaRPr lang="en-GB" sz="2400" dirty="0"/>
          </a:p>
          <a:p>
            <a:r>
              <a:rPr lang="en-GB" sz="2400" dirty="0" smtClean="0">
                <a:solidFill>
                  <a:srgbClr val="FF0000"/>
                </a:solidFill>
              </a:rPr>
              <a:t>You will </a:t>
            </a:r>
            <a:r>
              <a:rPr lang="en-GB" sz="2400" dirty="0">
                <a:solidFill>
                  <a:srgbClr val="FF0000"/>
                </a:solidFill>
              </a:rPr>
              <a:t>n</a:t>
            </a:r>
            <a:r>
              <a:rPr lang="en-GB" sz="2400" dirty="0" smtClean="0">
                <a:solidFill>
                  <a:srgbClr val="FF0000"/>
                </a:solidFill>
              </a:rPr>
              <a:t>eed: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Rich Tea Biscuits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Edible Toppings e.g. sprinkles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Icing sugar</a:t>
            </a:r>
          </a:p>
          <a:p>
            <a:endParaRPr lang="en-GB" sz="2400" dirty="0" smtClean="0"/>
          </a:p>
          <a:p>
            <a:r>
              <a:rPr lang="en-GB" sz="2400" dirty="0" smtClean="0">
                <a:solidFill>
                  <a:srgbClr val="FF0000"/>
                </a:solidFill>
              </a:rPr>
              <a:t>Discuss: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do you need to think about before you start decorating your biscuits?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makes an attractive biscuit?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design will you choose and why?</a:t>
            </a:r>
          </a:p>
          <a:p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146" name="Picture 2" descr="decorate a rich tea biscuit - Google Search | Rich tea biscuits, Fun kids  food, Rich te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258" y="1388132"/>
            <a:ext cx="4038683" cy="282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39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411</Words>
  <Application>Microsoft Office PowerPoint</Application>
  <PresentationFormat>Widescreen</PresentationFormat>
  <Paragraphs>146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Josie Richter</dc:creator>
  <cp:lastModifiedBy>Josie Richter</cp:lastModifiedBy>
  <cp:revision>42</cp:revision>
  <dcterms:created xsi:type="dcterms:W3CDTF">2020-06-04T12:43:17Z</dcterms:created>
  <dcterms:modified xsi:type="dcterms:W3CDTF">2022-02-21T15:51:50Z</dcterms:modified>
</cp:coreProperties>
</file>